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89816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03027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796056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62098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41362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3211C3-973D-4AE7-BC6E-EFF5314FAF4C}"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913316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3211C3-973D-4AE7-BC6E-EFF5314FAF4C}" type="datetimeFigureOut">
              <a:rPr lang="ar-IQ" smtClean="0"/>
              <a:t>09/03/1441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62416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3211C3-973D-4AE7-BC6E-EFF5314FAF4C}" type="datetimeFigureOut">
              <a:rPr lang="ar-IQ" smtClean="0"/>
              <a:t>09/03/1441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50240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3211C3-973D-4AE7-BC6E-EFF5314FAF4C}" type="datetimeFigureOut">
              <a:rPr lang="ar-IQ" smtClean="0"/>
              <a:t>09/03/1441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114643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211C3-973D-4AE7-BC6E-EFF5314FAF4C}"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2142685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3211C3-973D-4AE7-BC6E-EFF5314FAF4C}" type="datetimeFigureOut">
              <a:rPr lang="ar-IQ" smtClean="0"/>
              <a:t>09/03/1441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23B16E-9FBA-4FBC-A2EA-1CE122F3D9E9}" type="slidenum">
              <a:rPr lang="ar-IQ" smtClean="0"/>
              <a:t>‹#›</a:t>
            </a:fld>
            <a:endParaRPr lang="ar-IQ"/>
          </a:p>
        </p:txBody>
      </p:sp>
    </p:spTree>
    <p:extLst>
      <p:ext uri="{BB962C8B-B14F-4D97-AF65-F5344CB8AC3E}">
        <p14:creationId xmlns:p14="http://schemas.microsoft.com/office/powerpoint/2010/main" val="323215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3211C3-973D-4AE7-BC6E-EFF5314FAF4C}" type="datetimeFigureOut">
              <a:rPr lang="ar-IQ" smtClean="0"/>
              <a:t>09/03/1441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23B16E-9FBA-4FBC-A2EA-1CE122F3D9E9}" type="slidenum">
              <a:rPr lang="ar-IQ" smtClean="0"/>
              <a:t>‹#›</a:t>
            </a:fld>
            <a:endParaRPr lang="ar-IQ"/>
          </a:p>
        </p:txBody>
      </p:sp>
    </p:spTree>
    <p:extLst>
      <p:ext uri="{BB962C8B-B14F-4D97-AF65-F5344CB8AC3E}">
        <p14:creationId xmlns:p14="http://schemas.microsoft.com/office/powerpoint/2010/main" val="303581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a:t>محاور ومستويات الحركة </a:t>
            </a:r>
            <a:endParaRPr lang="ar-IQ" dirty="0"/>
          </a:p>
        </p:txBody>
      </p:sp>
      <p:sp>
        <p:nvSpPr>
          <p:cNvPr id="3" name="عنوان فرعي 2"/>
          <p:cNvSpPr>
            <a:spLocks noGrp="1"/>
          </p:cNvSpPr>
          <p:nvPr>
            <p:ph type="subTitle" idx="1"/>
          </p:nvPr>
        </p:nvSpPr>
        <p:spPr/>
        <p:style>
          <a:lnRef idx="3">
            <a:schemeClr val="lt1"/>
          </a:lnRef>
          <a:fillRef idx="1">
            <a:schemeClr val="dk1"/>
          </a:fillRef>
          <a:effectRef idx="1">
            <a:schemeClr val="dk1"/>
          </a:effectRef>
          <a:fontRef idx="minor">
            <a:schemeClr val="lt1"/>
          </a:fontRef>
        </p:style>
        <p:txBody>
          <a:bodyPr>
            <a:normAutofit fontScale="70000" lnSpcReduction="20000"/>
          </a:bodyPr>
          <a:lstStyle/>
          <a:p>
            <a:pPr algn="r"/>
            <a:r>
              <a:rPr lang="ar-IQ" dirty="0"/>
              <a:t>ان الحركات الاساسية التي تحدث هي النوعين الاول وهو الحركات الانتقالية المستقيمة والمنحنية والاخر هو الحركات الدورانية وعادة ما تحدث هذه الحركات على مستويات ومحاور وان الحركات الانتقالية يجب ان يتم التعامل معها على اساس المستويات الفراغية بينما تتم الحركات الدورانية حول محاور .</a:t>
            </a:r>
            <a:endParaRPr lang="en-US" dirty="0"/>
          </a:p>
          <a:p>
            <a:endParaRPr lang="ar-IQ" dirty="0"/>
          </a:p>
        </p:txBody>
      </p:sp>
    </p:spTree>
    <p:extLst>
      <p:ext uri="{BB962C8B-B14F-4D97-AF65-F5344CB8AC3E}">
        <p14:creationId xmlns:p14="http://schemas.microsoft.com/office/powerpoint/2010/main" val="896453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889844"/>
            <a:ext cx="7488832" cy="3416320"/>
          </a:xfrm>
          <a:prstGeom prst="rect">
            <a:avLst/>
          </a:prstGeom>
        </p:spPr>
        <p:txBody>
          <a:bodyPr wrap="square">
            <a:spAutoFit/>
          </a:bodyPr>
          <a:lstStyle/>
          <a:p>
            <a:r>
              <a:rPr lang="ar-IQ" b="1" dirty="0"/>
              <a:t>المستويات الفراغية </a:t>
            </a:r>
            <a:endParaRPr lang="en-US" dirty="0"/>
          </a:p>
          <a:p>
            <a:pPr lvl="0"/>
            <a:r>
              <a:rPr lang="ar-IQ" dirty="0"/>
              <a:t>المستوى الامامي : وهو المستوي الذي يخترق الجسم من الجانب ويقسم الجسم الى نصفين متساويين امامي وخلفي وهو عمودي على الارض وبموازاة الوجه ومن الحركات التي تتم عليه حركة القفز </a:t>
            </a:r>
            <a:r>
              <a:rPr lang="ar-IQ" dirty="0" err="1"/>
              <a:t>للاعلى</a:t>
            </a:r>
            <a:r>
              <a:rPr lang="ar-IQ" dirty="0"/>
              <a:t> او ما يلق علية بالقفز على البقعة .وحركة ثني الجذع للجانبين ورفع الذراع جانبا الى الاعلى وكذلك حركة العجلة البشرية  </a:t>
            </a:r>
            <a:endParaRPr lang="en-US" dirty="0"/>
          </a:p>
          <a:p>
            <a:pPr lvl="0"/>
            <a:r>
              <a:rPr lang="ar-IQ" dirty="0"/>
              <a:t>المستوى الجانبي : وهو المستوي الذي يخترق الجسم من الامام ويقسم الجسم الى نصفين متساويين نصف ايمن ونصف ايسر وهو عمودي على الارض وموازي للكتف ومن الحركات التي تحدث عليه حركة الجسم </a:t>
            </a:r>
            <a:r>
              <a:rPr lang="ar-IQ" dirty="0" err="1"/>
              <a:t>للامام</a:t>
            </a:r>
            <a:r>
              <a:rPr lang="ar-IQ" dirty="0"/>
              <a:t> بدون حركات </a:t>
            </a:r>
            <a:r>
              <a:rPr lang="ar-IQ" dirty="0" err="1" smtClean="0"/>
              <a:t>للاطراف</a:t>
            </a:r>
            <a:r>
              <a:rPr lang="ar-IQ" dirty="0" smtClean="0"/>
              <a:t> </a:t>
            </a:r>
            <a:r>
              <a:rPr lang="ar-IQ" dirty="0"/>
              <a:t>اي عن طريق الانزلاق مثلا وحركة الذراعين والرجلين ورفع الذراع من الامام لأعلى وكل انواع </a:t>
            </a:r>
            <a:r>
              <a:rPr lang="ar-IQ" dirty="0" err="1"/>
              <a:t>الدحرجات</a:t>
            </a:r>
            <a:r>
              <a:rPr lang="ar-IQ" dirty="0"/>
              <a:t> والقلبات تقريبا .</a:t>
            </a:r>
            <a:endParaRPr lang="en-US" dirty="0"/>
          </a:p>
          <a:p>
            <a:pPr lvl="0"/>
            <a:r>
              <a:rPr lang="ar-IQ" dirty="0"/>
              <a:t>المستوى الافقي : وهو الذي يخترق الجسم من الجانب ويكون موازي </a:t>
            </a:r>
            <a:r>
              <a:rPr lang="ar-IQ" dirty="0" err="1"/>
              <a:t>للارض</a:t>
            </a:r>
            <a:r>
              <a:rPr lang="ar-IQ" dirty="0"/>
              <a:t> ويقسم الجسم الى نصفين متساويين علوي وسفلي ومن الحركات التي تحدث على هذا المستوي فتل الجذع والراس للجانبين ودوران الجسم حول نفسه .</a:t>
            </a:r>
            <a:endParaRPr lang="en-US" dirty="0"/>
          </a:p>
        </p:txBody>
      </p:sp>
      <p:pic>
        <p:nvPicPr>
          <p:cNvPr id="1026" name="Picture 2" descr="C:\Users\yarob\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329924"/>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44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1"/>
            <a:ext cx="7772400" cy="197165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IQ" b="1" dirty="0"/>
              <a:t>محاور الحركة الدورانية  </a:t>
            </a:r>
            <a:r>
              <a:rPr lang="en-US" dirty="0"/>
              <a:t/>
            </a:r>
            <a:br>
              <a:rPr lang="en-US" dirty="0"/>
            </a:br>
            <a:r>
              <a:rPr lang="en-US" dirty="0"/>
              <a:t/>
            </a:r>
            <a:br>
              <a:rPr lang="en-US" dirty="0"/>
            </a:br>
            <a:endParaRPr lang="ar-IQ" dirty="0"/>
          </a:p>
        </p:txBody>
      </p:sp>
      <p:sp>
        <p:nvSpPr>
          <p:cNvPr id="3" name="عنوان فرعي 2"/>
          <p:cNvSpPr>
            <a:spLocks noGrp="1"/>
          </p:cNvSpPr>
          <p:nvPr>
            <p:ph type="subTitle" idx="1"/>
          </p:nvPr>
        </p:nvSpPr>
        <p:spPr>
          <a:xfrm>
            <a:off x="683568" y="3861048"/>
            <a:ext cx="7776864" cy="244827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r"/>
            <a:r>
              <a:rPr lang="ar-IQ" dirty="0" smtClean="0"/>
              <a:t>في </a:t>
            </a:r>
            <a:r>
              <a:rPr lang="ar-IQ" dirty="0"/>
              <a:t>الاساس تكون المحاور على اشكال مختلفة فهي اما ان تكون محاور محسوسة او غير محسوسة وقد يكون استخدام هذا المحور لفترة زمنية معينة او قد يكون مستمرا لذلك كانت انواع تلك المحاور كما </a:t>
            </a:r>
            <a:r>
              <a:rPr lang="ar-IQ" dirty="0" err="1"/>
              <a:t>ياتي</a:t>
            </a:r>
            <a:r>
              <a:rPr lang="ar-IQ" dirty="0"/>
              <a:t> :-</a:t>
            </a:r>
            <a:endParaRPr lang="en-US" dirty="0"/>
          </a:p>
          <a:p>
            <a:endParaRPr lang="ar-IQ" dirty="0"/>
          </a:p>
        </p:txBody>
      </p:sp>
    </p:spTree>
    <p:extLst>
      <p:ext uri="{BB962C8B-B14F-4D97-AF65-F5344CB8AC3E}">
        <p14:creationId xmlns:p14="http://schemas.microsoft.com/office/powerpoint/2010/main" val="181511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859340"/>
            <a:ext cx="8136904"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ar-IQ" sz="2400" dirty="0"/>
              <a:t>محاور حقيقية : وهي عبارة عن محاور تمثل نقاط اتصال بالمحيط الخارجي </a:t>
            </a:r>
            <a:r>
              <a:rPr lang="ar-IQ" sz="2400" dirty="0" err="1"/>
              <a:t>للانسان</a:t>
            </a:r>
            <a:r>
              <a:rPr lang="ar-IQ" sz="2400" dirty="0"/>
              <a:t> او الرياضي مثل الارض او اي اداة من ادوات الرياضي والتي من الممكن ان تستخدم في اداء عملية دوران للجسم كاملا عادة .</a:t>
            </a:r>
            <a:endParaRPr lang="en-US" sz="2400" dirty="0"/>
          </a:p>
          <a:p>
            <a:pPr lvl="0" algn="just"/>
            <a:r>
              <a:rPr lang="ar-IQ" sz="2400" dirty="0"/>
              <a:t>محاور وهمية : وهي محاور غير ملموسه ولا تكُون نقاط اتصال اذ تكون نقاط افتراضية وهمية وعادة ما تكون داخلية ضمن جسم الانسان مثل المفاصل او لا تكون كذلك وهي وهمية لا توجد حتى نقاط محددة لها بل تكون افتراضية .</a:t>
            </a:r>
            <a:endParaRPr lang="en-US" sz="2400" dirty="0"/>
          </a:p>
          <a:p>
            <a:pPr lvl="0" algn="just"/>
            <a:r>
              <a:rPr lang="ar-IQ" sz="2400" dirty="0"/>
              <a:t>محاور وقتية : وهي من المحاور التي تحدث الحركة حولها لفترة وجيزة ثم تنتهي مثل قفزة اليدين على حصان القفز وفي هذه الحالة يكون المحور بشكلين حقيقي ووقتي .</a:t>
            </a:r>
            <a:endParaRPr lang="en-US" sz="2400" dirty="0"/>
          </a:p>
        </p:txBody>
      </p:sp>
    </p:spTree>
    <p:extLst>
      <p:ext uri="{BB962C8B-B14F-4D97-AF65-F5344CB8AC3E}">
        <p14:creationId xmlns:p14="http://schemas.microsoft.com/office/powerpoint/2010/main" val="396180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12845"/>
            <a:ext cx="8136904" cy="600164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ar-IQ" sz="2400" dirty="0"/>
              <a:t>اما عن اشكال تلك المحاور فهي </a:t>
            </a:r>
            <a:endParaRPr lang="en-US" sz="2400" dirty="0"/>
          </a:p>
          <a:p>
            <a:pPr lvl="0" algn="just"/>
            <a:r>
              <a:rPr lang="ar-IQ" sz="2400" dirty="0"/>
              <a:t>المحور الطولي (الراسي) </a:t>
            </a:r>
            <a:r>
              <a:rPr lang="en-US" sz="2400" dirty="0"/>
              <a:t>vertical axis</a:t>
            </a:r>
            <a:r>
              <a:rPr lang="ar-IQ" sz="2400" dirty="0"/>
              <a:t>:وهو المحور الذي يخترق الجسم من الراس الى اسفل وصولا </a:t>
            </a:r>
            <a:r>
              <a:rPr lang="ar-IQ" sz="2400" dirty="0" err="1"/>
              <a:t>للارض</a:t>
            </a:r>
            <a:r>
              <a:rPr lang="ar-IQ" sz="2400" dirty="0"/>
              <a:t> وهو عمودي ويخترق المستوي الافقي وهو محور وهمي </a:t>
            </a:r>
            <a:r>
              <a:rPr lang="ar-IQ" sz="2400" dirty="0" err="1"/>
              <a:t>دائما.ومن</a:t>
            </a:r>
            <a:r>
              <a:rPr lang="ar-IQ" sz="2400" dirty="0"/>
              <a:t> الحركات التي تحدث حوله حركة الدوران حول النفس او فتل الجذع او الراس للجانبين اي نفس الحركات التي تحدث حول المستوي الافقي.</a:t>
            </a:r>
            <a:endParaRPr lang="en-US" sz="2400" dirty="0"/>
          </a:p>
          <a:p>
            <a:pPr lvl="0" algn="just"/>
            <a:r>
              <a:rPr lang="ar-IQ" sz="2400" dirty="0"/>
              <a:t>المحور العرضي  </a:t>
            </a:r>
            <a:r>
              <a:rPr lang="en-US" sz="2400" dirty="0"/>
              <a:t>transverse axis</a:t>
            </a:r>
            <a:r>
              <a:rPr lang="ar-IQ" sz="2400" dirty="0"/>
              <a:t>:وهو المحور الذي يخترق الجسم من جانب الى اخر ويكون موازي </a:t>
            </a:r>
            <a:r>
              <a:rPr lang="ar-IQ" sz="2400" dirty="0" err="1"/>
              <a:t>للارض</a:t>
            </a:r>
            <a:r>
              <a:rPr lang="ar-IQ" sz="2400" dirty="0"/>
              <a:t> وعمودي على المستوي الجانبي ويخترقه ومن امثلة الحركات التي تحدث حوله ثني الجذع </a:t>
            </a:r>
            <a:r>
              <a:rPr lang="ar-IQ" sz="2400" dirty="0" err="1"/>
              <a:t>للامام</a:t>
            </a:r>
            <a:r>
              <a:rPr lang="ar-IQ" sz="2400" dirty="0"/>
              <a:t> ومرجحة الرجل  وهو في هذه الحالة محور وهمي اما الحركات التي تحدث حوله وهو حقيقي مثلا قفزة اليدين الامامية على الارض او على حصان القفز والدوران حول العقلة وهو محور حقيقي وقتي .</a:t>
            </a:r>
            <a:endParaRPr lang="en-US" sz="2400" dirty="0"/>
          </a:p>
          <a:p>
            <a:pPr lvl="0" algn="just"/>
            <a:r>
              <a:rPr lang="ar-IQ" sz="2400" dirty="0"/>
              <a:t>المحور العميق (السهمي) </a:t>
            </a:r>
            <a:r>
              <a:rPr lang="en-US" sz="2400" dirty="0"/>
              <a:t>sagittal axis</a:t>
            </a:r>
            <a:r>
              <a:rPr lang="ar-IQ" sz="2400" dirty="0"/>
              <a:t> : وهو المور الذي يخترق الجسم من الامام للخلف ويكون عمودي على المستوي الامامي </a:t>
            </a:r>
            <a:r>
              <a:rPr lang="ar-IQ" sz="2400" dirty="0" err="1"/>
              <a:t>ويخترقة</a:t>
            </a:r>
            <a:r>
              <a:rPr lang="ar-IQ" sz="2400" dirty="0"/>
              <a:t> وما يحصل من حركات على المستوي الامامي يحصل عليه ايضا مثل ثني الجذع للجانبين لو رفع الذراع جانبا عاليا وللجسم كاملا حركة العجلة البشرية ودائما ما يكون هذا المحور وهمي </a:t>
            </a:r>
            <a:r>
              <a:rPr lang="ar-IQ" dirty="0"/>
              <a:t>.  </a:t>
            </a:r>
            <a:endParaRPr lang="en-US" dirty="0"/>
          </a:p>
        </p:txBody>
      </p:sp>
    </p:spTree>
    <p:extLst>
      <p:ext uri="{BB962C8B-B14F-4D97-AF65-F5344CB8AC3E}">
        <p14:creationId xmlns:p14="http://schemas.microsoft.com/office/powerpoint/2010/main" val="663623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6768752"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0039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508</Words>
  <Application>Microsoft Office PowerPoint</Application>
  <PresentationFormat>عرض على الشاشة (3:4)‏</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محاور ومستويات الحركة </vt:lpstr>
      <vt:lpstr>عرض تقديمي في PowerPoint</vt:lpstr>
      <vt:lpstr>محاور الحركة الدورانية    </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محاور ومستويات الحركة</dc:title>
  <dc:creator>yarob</dc:creator>
  <cp:lastModifiedBy>Maher</cp:lastModifiedBy>
  <cp:revision>4</cp:revision>
  <dcterms:created xsi:type="dcterms:W3CDTF">2018-12-08T19:43:59Z</dcterms:created>
  <dcterms:modified xsi:type="dcterms:W3CDTF">2019-11-06T19:19:43Z</dcterms:modified>
</cp:coreProperties>
</file>